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712" autoAdjust="0"/>
  </p:normalViewPr>
  <p:slideViewPr>
    <p:cSldViewPr snapToGrid="0">
      <p:cViewPr>
        <p:scale>
          <a:sx n="67" d="100"/>
          <a:sy n="67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9/7/2025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9/7/2025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2025-</a:t>
            </a:r>
          </a:p>
          <a:p>
            <a:r>
              <a:rPr lang="en-US" dirty="0"/>
              <a:t>2026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/>
              <a:t>September 2025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Verbs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Comprehension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Addition—w/wo regrouping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Subtraction--w/wo regrouping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Plant, Animal or Thing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or Nonliving</a:t>
            </a:r>
          </a:p>
          <a:p>
            <a:pPr marL="0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or Want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or Service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September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Manners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Telling Time-Hour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Boom Learning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22- High School Science Fair—Scientific Inquiry</a:t>
            </a: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(Teaches the scientific inquiry process through participation in a science fair).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September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and Bad Work Behaviors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Work Attire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**Each skill will be taught for two (2) weeks.**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September 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Day Holiday—September 1st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Semester Progress Report #1—September 12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Parent Conference Window—Sept. 15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-Oct. 10th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Props1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440a9b46-78a3-4ec3-aaf9-cb265e8b4dc7"/>
    <ds:schemaRef ds:uri="7874e264-af70-4328-b507-da615942586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314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September 2025  Month At A Glance (MAG)  </vt:lpstr>
      <vt:lpstr>September 2025</vt:lpstr>
      <vt:lpstr>September 2025</vt:lpstr>
      <vt:lpstr>September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2025-09-07T13:43:23Z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